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7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handoutMasterIdLst>
    <p:handoutMasterId r:id="rId20"/>
  </p:handoutMasterIdLst>
  <p:sldIdLst>
    <p:sldId id="256" r:id="rId2"/>
    <p:sldId id="257" r:id="rId3"/>
    <p:sldId id="258" r:id="rId4"/>
    <p:sldId id="268" r:id="rId5"/>
    <p:sldId id="259" r:id="rId6"/>
    <p:sldId id="269" r:id="rId7"/>
    <p:sldId id="267" r:id="rId8"/>
    <p:sldId id="262" r:id="rId9"/>
    <p:sldId id="263" r:id="rId10"/>
    <p:sldId id="260" r:id="rId11"/>
    <p:sldId id="271" r:id="rId12"/>
    <p:sldId id="261" r:id="rId13"/>
    <p:sldId id="273" r:id="rId14"/>
    <p:sldId id="272" r:id="rId15"/>
    <p:sldId id="274" r:id="rId16"/>
    <p:sldId id="264" r:id="rId17"/>
    <p:sldId id="275" r:id="rId18"/>
    <p:sldId id="27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08AEB-E55C-4893-967C-5EC3CCDA05F2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1980A-046D-4CD9-AB64-32B55ED979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125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27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647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076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008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93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8052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7930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617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434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57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191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220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7710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31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16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378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3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2799507-AD37-4241-92A6-5C137663C90C}" type="datetimeFigureOut">
              <a:rPr lang="en-GB" smtClean="0"/>
              <a:t>18/10/2015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9EBC12E-4A8C-464E-A25C-FFD6D71D1C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1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  <p:sldLayoutId id="214748370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58097"/>
            <a:ext cx="8825658" cy="2899719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cap="all" dirty="0" err="1" smtClean="0"/>
              <a:t>Gaeilge</a:t>
            </a:r>
            <a:r>
              <a:rPr lang="en-GB" b="1" cap="all" dirty="0" smtClean="0"/>
              <a:t>, A-</a:t>
            </a:r>
            <a:r>
              <a:rPr lang="en-GB" b="1" cap="all" dirty="0" err="1" smtClean="0"/>
              <a:t>Leibhéal</a:t>
            </a:r>
            <a:r>
              <a:rPr lang="en-GB" b="1" cap="all" dirty="0" smtClean="0"/>
              <a:t/>
            </a:r>
            <a:br>
              <a:rPr lang="en-GB" b="1" cap="all" dirty="0" smtClean="0"/>
            </a:br>
            <a:r>
              <a:rPr lang="en-GB" b="1" dirty="0" smtClean="0"/>
              <a:t>LÁ SCANNÁNAÍOCHTA NICILT 2015</a:t>
            </a:r>
            <a:br>
              <a:rPr lang="en-GB" b="1" dirty="0" smtClean="0"/>
            </a:br>
            <a:endParaRPr lang="en-GB" b="1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555524"/>
            <a:ext cx="8825658" cy="1524000"/>
          </a:xfrm>
        </p:spPr>
        <p:txBody>
          <a:bodyPr>
            <a:normAutofit/>
          </a:bodyPr>
          <a:lstStyle/>
          <a:p>
            <a:pPr algn="ctr"/>
            <a:r>
              <a:rPr lang="en-GB" b="1" dirty="0" smtClean="0"/>
              <a:t>AN </a:t>
            </a:r>
            <a:r>
              <a:rPr lang="en-GB" b="1" cap="none" dirty="0" err="1" smtClean="0"/>
              <a:t>t</a:t>
            </a:r>
            <a:r>
              <a:rPr lang="en-GB" b="1" dirty="0" err="1" smtClean="0"/>
              <a:t>OLLAMH</a:t>
            </a:r>
            <a:r>
              <a:rPr lang="en-GB" b="1" dirty="0" smtClean="0"/>
              <a:t> MÍCHEÁL Ó MAINNÍN</a:t>
            </a:r>
          </a:p>
          <a:p>
            <a:pPr algn="ctr"/>
            <a:r>
              <a:rPr lang="en-GB" b="1" dirty="0" smtClean="0"/>
              <a:t>ROINN NA GAEILGE</a:t>
            </a:r>
          </a:p>
          <a:p>
            <a:pPr algn="ctr"/>
            <a:r>
              <a:rPr lang="en-GB" b="1" dirty="0" smtClean="0"/>
              <a:t>SCOIL NA </a:t>
            </a:r>
            <a:r>
              <a:rPr lang="en-GB" b="1" cap="none" dirty="0" err="1" smtClean="0"/>
              <a:t>d</a:t>
            </a:r>
            <a:r>
              <a:rPr lang="en-GB" b="1" dirty="0" err="1" smtClean="0"/>
              <a:t>TEANGACHA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1330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SCANNÁN 2: </a:t>
            </a:r>
            <a:r>
              <a:rPr lang="en-GB" b="1" i="1" dirty="0" smtClean="0"/>
              <a:t>BEIRT LE CHÉILE</a:t>
            </a:r>
            <a:endParaRPr lang="en-GB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SCÉAL: CÉN CINEÁL?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ÉIRÍ AMACH NA CÁSCA AGUS FÓGAIRT NA POBLACHTA (1916)</a:t>
            </a:r>
          </a:p>
        </p:txBody>
      </p:sp>
    </p:spTree>
    <p:extLst>
      <p:ext uri="{BB962C8B-B14F-4D97-AF65-F5344CB8AC3E}">
        <p14:creationId xmlns:p14="http://schemas.microsoft.com/office/powerpoint/2010/main" val="37947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FICSEAN STAIRIÚIL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CARTLANN STAIRE (‘ARCHIVAL FOOTAGE’) AG AN TÚS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FICSEAN SA CHUID EILE DEN SCANNÁN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0018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AN BHEIRT CHOMRÁDAÍ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MÍCHEÁL AGUS TOMMY</a:t>
            </a:r>
          </a:p>
          <a:p>
            <a:r>
              <a:rPr lang="en-GB" sz="3200" dirty="0" smtClean="0"/>
              <a:t>SAN ARM CÉANNA NÓ NACH EA? 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ARM NA BREATAINE NÓ NA POBLACHTA?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43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É</a:t>
            </a:r>
            <a:r>
              <a:rPr lang="en-GB" b="1" dirty="0" smtClean="0"/>
              <a:t>IREANNAIGH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CÉARD IS ÉIREANNACH ANN?</a:t>
            </a:r>
          </a:p>
          <a:p>
            <a:r>
              <a:rPr lang="en-GB" sz="3200" dirty="0" smtClean="0"/>
              <a:t>CÉ ‘SINN/MUID’? CÉ ‘HIAD’? </a:t>
            </a:r>
          </a:p>
          <a:p>
            <a:endParaRPr lang="en-GB" sz="3200" dirty="0" smtClean="0"/>
          </a:p>
          <a:p>
            <a:r>
              <a:rPr lang="en-GB" sz="3200" dirty="0" smtClean="0"/>
              <a:t>TOMMY: ‘PAIDÍ IN ÉADAÍ AN RÍ’?</a:t>
            </a:r>
          </a:p>
          <a:p>
            <a:r>
              <a:rPr lang="en-GB" sz="3200" dirty="0" smtClean="0"/>
              <a:t>‘IS AS BAILE ÁTHA CLIATH MÉ’!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98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FEALL (‘Treachery’)?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FEALL: SAIGHDIÚRACHT IN ARM NA  BREATAINE?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FEALL AR BITH EILE: FEALL PEARSANTA?</a:t>
            </a:r>
          </a:p>
          <a:p>
            <a:r>
              <a:rPr lang="en-GB" sz="3200" dirty="0" smtClean="0"/>
              <a:t>‘GO BHFÁGFÁ I M’AONAR MÉ ARÍS’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38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DÍLSEACHT (‘Loyalty’)?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DÍLSEACHT PHEARSANTA</a:t>
            </a:r>
          </a:p>
          <a:p>
            <a:r>
              <a:rPr lang="en-GB" sz="3200" dirty="0" smtClean="0"/>
              <a:t>DÍLSEACHT CINE (‘RACE’/’PEOPLE’)</a:t>
            </a:r>
          </a:p>
          <a:p>
            <a:endParaRPr lang="en-GB" sz="3200" dirty="0" smtClean="0"/>
          </a:p>
          <a:p>
            <a:r>
              <a:rPr lang="en-GB" sz="3200" dirty="0" smtClean="0"/>
              <a:t>BAINT AG GRÁ LEIS AN SCÉAL?</a:t>
            </a:r>
          </a:p>
          <a:p>
            <a:r>
              <a:rPr lang="en-GB" sz="3200" dirty="0" smtClean="0"/>
              <a:t>CÉN CINEÁL?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299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CÉ AIGE A RAIBH AN BUA?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AN RADHARC DEIREANACH</a:t>
            </a:r>
          </a:p>
          <a:p>
            <a:endParaRPr lang="en-GB" sz="3200" dirty="0" smtClean="0"/>
          </a:p>
          <a:p>
            <a:r>
              <a:rPr lang="en-GB" sz="3200" dirty="0" smtClean="0"/>
              <a:t>AN POBLACHTÁNACH MARBH 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A SHEANCHARA CROÍBHRISTE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496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BUA AG AN </a:t>
            </a:r>
            <a:r>
              <a:rPr lang="en-GB" b="1" dirty="0" smtClean="0"/>
              <a:t>SEARBHAS (‘Bitterness’)?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BAILÉAD, ‘THE PATRIOT GAME’:</a:t>
            </a:r>
          </a:p>
          <a:p>
            <a:r>
              <a:rPr lang="en-GB" sz="3200" dirty="0" smtClean="0"/>
              <a:t>‘I LEARNED ALL MY LIFE, CRUEL ENGLAND TO BLAME’ 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GASÚR A MHARAIGH MÍCHEÁL AG AN DEIREADH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88330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CEANGAL IDIR AN DÁ SCANNÁN?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‘NÍ MAR A SHÍLTEAR A BHÍTEAR’</a:t>
            </a:r>
          </a:p>
          <a:p>
            <a:r>
              <a:rPr lang="en-GB" sz="3200" dirty="0" smtClean="0"/>
              <a:t>FÉINIÚLACHT NA </a:t>
            </a:r>
            <a:r>
              <a:rPr lang="en-GB" sz="3200" dirty="0" err="1" smtClean="0"/>
              <a:t>hÉIREANN</a:t>
            </a:r>
            <a:r>
              <a:rPr lang="en-GB" sz="3200" dirty="0" smtClean="0"/>
              <a:t>? CÉ MUID?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CEISTEANNA TRÁTHÚLA DO CHOMÓRADH 2016?</a:t>
            </a:r>
          </a:p>
        </p:txBody>
      </p:sp>
    </p:spTree>
    <p:extLst>
      <p:ext uri="{BB962C8B-B14F-4D97-AF65-F5344CB8AC3E}">
        <p14:creationId xmlns:p14="http://schemas.microsoft.com/office/powerpoint/2010/main" val="332579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SEISIÚN 2: RÉAMHRÁ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YU MING IS AINM DOM, 2003 </a:t>
            </a:r>
            <a:endParaRPr lang="en-GB" sz="3200" dirty="0" smtClean="0"/>
          </a:p>
          <a:p>
            <a:pPr marL="0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(</a:t>
            </a:r>
            <a:r>
              <a:rPr lang="en-GB" sz="3200" dirty="0" smtClean="0"/>
              <a:t>13 BOMAITE)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 smtClean="0"/>
              <a:t>BEIRT LE CHÉILE, 2013 </a:t>
            </a:r>
            <a:endParaRPr lang="en-GB" sz="3200" dirty="0" smtClean="0"/>
          </a:p>
          <a:p>
            <a:pPr marL="0" indent="0">
              <a:buNone/>
            </a:pPr>
            <a:r>
              <a:rPr lang="en-GB" sz="3200" dirty="0"/>
              <a:t>	</a:t>
            </a:r>
            <a:r>
              <a:rPr lang="en-GB" sz="3200" dirty="0" smtClean="0"/>
              <a:t>(</a:t>
            </a:r>
            <a:r>
              <a:rPr lang="en-GB" sz="3200" dirty="0" smtClean="0"/>
              <a:t>10 BOMAITE)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0510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BÍGÍ AG FAIRE!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 smtClean="0"/>
              <a:t>AN BEALACH LE SCANNÁN A LÉAMH</a:t>
            </a:r>
            <a:r>
              <a:rPr lang="en-GB" sz="3200" dirty="0" smtClean="0"/>
              <a:t>:</a:t>
            </a:r>
          </a:p>
          <a:p>
            <a:r>
              <a:rPr lang="en-GB" sz="3200" dirty="0" smtClean="0"/>
              <a:t> CAINT, CEOL, RADHARC </a:t>
            </a:r>
            <a:r>
              <a:rPr lang="en-GB" sz="3200" dirty="0" smtClean="0"/>
              <a:t>(‘Scene</a:t>
            </a:r>
            <a:r>
              <a:rPr lang="en-GB" sz="3200" dirty="0" smtClean="0"/>
              <a:t>’)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BRÍ NÍOS DOIMHNE AG RADHARC? </a:t>
            </a:r>
          </a:p>
          <a:p>
            <a:r>
              <a:rPr lang="en-GB" sz="3200" dirty="0" smtClean="0"/>
              <a:t>SIOMBAILÍ (‘Symbols’)?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309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POINTÍ INSPÉISE (‘POINTS OF INTEREST’)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/>
              <a:t>POINTÍ INSPÉISE </a:t>
            </a:r>
            <a:r>
              <a:rPr lang="en-GB" sz="2800" dirty="0" smtClean="0"/>
              <a:t>SA </a:t>
            </a:r>
            <a:r>
              <a:rPr lang="en-GB" sz="2800" dirty="0"/>
              <a:t>DÁ </a:t>
            </a:r>
            <a:r>
              <a:rPr lang="en-GB" sz="2800" dirty="0" smtClean="0"/>
              <a:t>SCANNÁN</a:t>
            </a:r>
          </a:p>
          <a:p>
            <a:pPr marL="0" indent="0">
              <a:buNone/>
            </a:pPr>
            <a:endParaRPr lang="en-GB" sz="2800" dirty="0"/>
          </a:p>
          <a:p>
            <a:r>
              <a:rPr lang="en-GB" sz="2800" dirty="0"/>
              <a:t>TÉAMAÍ MÓRA</a:t>
            </a:r>
          </a:p>
          <a:p>
            <a:r>
              <a:rPr lang="en-GB" sz="2800" dirty="0"/>
              <a:t>TÉAMAÍ TRÁTHÚLA (‘</a:t>
            </a:r>
            <a:r>
              <a:rPr lang="en-GB" sz="2800" dirty="0" smtClean="0"/>
              <a:t>Timely/Current’)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925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SCANNÁN 1: </a:t>
            </a:r>
            <a:r>
              <a:rPr lang="en-GB" b="1" i="1" dirty="0" smtClean="0"/>
              <a:t>YU MING IS AINM DOM</a:t>
            </a:r>
            <a:endParaRPr lang="en-GB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TÍR IS TEANGA? </a:t>
            </a:r>
          </a:p>
          <a:p>
            <a:r>
              <a:rPr lang="en-GB" sz="3200" dirty="0" smtClean="0"/>
              <a:t>LÉARGAS AIR SEO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SCÉAL SIMPLÍ NÓ SCÉAL CASTA?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703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TEANGA AGUS POBAL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TEANGA OIFIGIÚIL </a:t>
            </a:r>
            <a:r>
              <a:rPr lang="en-GB" sz="3200" dirty="0" smtClean="0"/>
              <a:t>STÁIT </a:t>
            </a:r>
          </a:p>
          <a:p>
            <a:r>
              <a:rPr lang="en-GB" sz="3200" dirty="0" smtClean="0"/>
              <a:t>COMHARTHAÍ </a:t>
            </a:r>
            <a:r>
              <a:rPr lang="en-GB" sz="3200" dirty="0"/>
              <a:t>AGUS </a:t>
            </a:r>
            <a:r>
              <a:rPr lang="en-GB" sz="3200" dirty="0" smtClean="0"/>
              <a:t>FÓGRAÍ</a:t>
            </a:r>
          </a:p>
          <a:p>
            <a:pPr marL="0" indent="0">
              <a:buNone/>
            </a:pPr>
            <a:endParaRPr lang="en-GB" sz="3200" dirty="0"/>
          </a:p>
          <a:p>
            <a:r>
              <a:rPr lang="en-GB" sz="3200" dirty="0"/>
              <a:t>TEANGA AN PHOBAIL</a:t>
            </a:r>
          </a:p>
          <a:p>
            <a:r>
              <a:rPr lang="en-GB" sz="3200" dirty="0"/>
              <a:t>POBAL AMHÁIN NÓ DHÁ PHOBAL?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3364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724930"/>
            <a:ext cx="8761413" cy="955702"/>
          </a:xfrm>
        </p:spPr>
        <p:txBody>
          <a:bodyPr/>
          <a:lstStyle/>
          <a:p>
            <a:pPr algn="ctr"/>
            <a:r>
              <a:rPr lang="en-GB" b="1" dirty="0"/>
              <a:t>AN GHAEILGE MAR THEANGA </a:t>
            </a:r>
            <a:r>
              <a:rPr lang="en-GB" b="1" dirty="0" smtClean="0"/>
              <a:t>BHEO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600" dirty="0"/>
              <a:t>TEANGA DHOMHANDA? </a:t>
            </a:r>
          </a:p>
          <a:p>
            <a:r>
              <a:rPr lang="en-GB" sz="3600" dirty="0"/>
              <a:t>MIONTEANGA</a:t>
            </a:r>
            <a:r>
              <a:rPr lang="en-GB" sz="3600" dirty="0" smtClean="0"/>
              <a:t>?</a:t>
            </a:r>
          </a:p>
          <a:p>
            <a:pPr marL="0" indent="0">
              <a:buNone/>
            </a:pPr>
            <a:endParaRPr lang="en-GB" sz="3600" dirty="0"/>
          </a:p>
          <a:p>
            <a:r>
              <a:rPr lang="en-GB" sz="3600" dirty="0" smtClean="0"/>
              <a:t>CÉ </a:t>
            </a:r>
            <a:r>
              <a:rPr lang="en-GB" sz="3600" dirty="0"/>
              <a:t>A LABHRAÍONN </a:t>
            </a:r>
            <a:r>
              <a:rPr lang="en-GB" sz="3600" dirty="0" smtClean="0"/>
              <a:t>Í?</a:t>
            </a:r>
          </a:p>
          <a:p>
            <a:r>
              <a:rPr lang="en-GB" sz="3600" dirty="0" smtClean="0"/>
              <a:t>CÉN </a:t>
            </a:r>
            <a:r>
              <a:rPr lang="en-GB" sz="3600" dirty="0"/>
              <a:t>ÁIT?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01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TEANGA AGUS FÉINIÚLACHT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TÁBHACHT LEIS AN GHAEILGE?</a:t>
            </a:r>
          </a:p>
          <a:p>
            <a:r>
              <a:rPr lang="en-GB" sz="3200" dirty="0" smtClean="0"/>
              <a:t>CUR I </a:t>
            </a:r>
            <a:r>
              <a:rPr lang="en-GB" sz="3200" dirty="0" err="1" smtClean="0"/>
              <a:t>gCÉILL</a:t>
            </a:r>
            <a:r>
              <a:rPr lang="en-GB" sz="3200" dirty="0" smtClean="0"/>
              <a:t> (‘PRETENCE; TOKENISM’)?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FÁILTE ROIMH AN GHAEILGE GACH ÁIT? </a:t>
            </a:r>
          </a:p>
          <a:p>
            <a:r>
              <a:rPr lang="en-GB" sz="3200" dirty="0" smtClean="0"/>
              <a:t>ÚSÁID AN FHOCAIL ‘FÁILTE’ SA SCANNÁN?</a:t>
            </a:r>
          </a:p>
          <a:p>
            <a:pPr marL="0" indent="0">
              <a:buNone/>
            </a:pPr>
            <a:endParaRPr lang="en-GB" sz="3200" dirty="0" smtClean="0"/>
          </a:p>
        </p:txBody>
      </p:sp>
    </p:spTree>
    <p:extLst>
      <p:ext uri="{BB962C8B-B14F-4D97-AF65-F5344CB8AC3E}">
        <p14:creationId xmlns:p14="http://schemas.microsoft.com/office/powerpoint/2010/main" val="21746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AOIR AGUS MAGADH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CÉ/CÉARD IS </a:t>
            </a:r>
            <a:r>
              <a:rPr lang="en-GB" sz="3200" dirty="0"/>
              <a:t>Á</a:t>
            </a:r>
            <a:r>
              <a:rPr lang="en-GB" sz="3200" dirty="0" smtClean="0"/>
              <a:t>BHAR DON MHAGADH?</a:t>
            </a:r>
          </a:p>
          <a:p>
            <a:pPr marL="0" indent="0">
              <a:buNone/>
            </a:pPr>
            <a:endParaRPr lang="en-GB" sz="3200" dirty="0" smtClean="0"/>
          </a:p>
          <a:p>
            <a:r>
              <a:rPr lang="en-GB" sz="3200" dirty="0" smtClean="0"/>
              <a:t>AN TURASÓIR SÍNEACH?</a:t>
            </a:r>
          </a:p>
          <a:p>
            <a:r>
              <a:rPr lang="en-GB" sz="3200" dirty="0" smtClean="0"/>
              <a:t>D</a:t>
            </a:r>
            <a:r>
              <a:rPr lang="en-GB" sz="3200" dirty="0" smtClean="0"/>
              <a:t>UINE/DREAM AR BITH EILE?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5327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522D0D3AAE0774BA2D00C4B62B7CD2C" ma:contentTypeVersion="0" ma:contentTypeDescription="Create a new document." ma:contentTypeScope="" ma:versionID="94335293dd88d042eb0fe6c145c1eb2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E2760F-541C-4D73-8A44-CA763F7FBEE3}"/>
</file>

<file path=customXml/itemProps2.xml><?xml version="1.0" encoding="utf-8"?>
<ds:datastoreItem xmlns:ds="http://schemas.openxmlformats.org/officeDocument/2006/customXml" ds:itemID="{563C6992-F854-45FC-8929-679476683F74}"/>
</file>

<file path=customXml/itemProps3.xml><?xml version="1.0" encoding="utf-8"?>
<ds:datastoreItem xmlns:ds="http://schemas.openxmlformats.org/officeDocument/2006/customXml" ds:itemID="{1D1DA679-D14D-4507-BE04-A0446AAB7D17}"/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275</TotalTime>
  <Words>399</Words>
  <Application>Microsoft Office PowerPoint</Application>
  <PresentationFormat>Widescreen</PresentationFormat>
  <Paragraphs>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Century Gothic</vt:lpstr>
      <vt:lpstr>Wingdings 3</vt:lpstr>
      <vt:lpstr>Ion Boardroom</vt:lpstr>
      <vt:lpstr>Gaeilge, A-Leibhéal LÁ SCANNÁNAÍOCHTA NICILT 2015 </vt:lpstr>
      <vt:lpstr>SEISIÚN 2: RÉAMHRÁ</vt:lpstr>
      <vt:lpstr>BÍGÍ AG FAIRE! </vt:lpstr>
      <vt:lpstr>POINTÍ INSPÉISE (‘POINTS OF INTEREST’) </vt:lpstr>
      <vt:lpstr>SCANNÁN 1: YU MING IS AINM DOM</vt:lpstr>
      <vt:lpstr>TEANGA AGUS POBAL</vt:lpstr>
      <vt:lpstr>AN GHAEILGE MAR THEANGA BHEO</vt:lpstr>
      <vt:lpstr>TEANGA AGUS FÉINIÚLACHT</vt:lpstr>
      <vt:lpstr>AOIR AGUS MAGADH</vt:lpstr>
      <vt:lpstr>SCANNÁN 2: BEIRT LE CHÉILE</vt:lpstr>
      <vt:lpstr>FICSEAN STAIRIÚIL</vt:lpstr>
      <vt:lpstr>AN BHEIRT CHOMRÁDAÍ</vt:lpstr>
      <vt:lpstr>ÉIREANNAIGH?</vt:lpstr>
      <vt:lpstr>FEALL (‘Treachery’)? </vt:lpstr>
      <vt:lpstr>DÍLSEACHT (‘Loyalty’)?</vt:lpstr>
      <vt:lpstr>CÉ AIGE A RAIBH AN BUA?</vt:lpstr>
      <vt:lpstr>BUA AG AN SEARBHAS (‘Bitterness’)?</vt:lpstr>
      <vt:lpstr>CEANGAL IDIR AN DÁ SCANNÁN?</vt:lpstr>
    </vt:vector>
  </TitlesOfParts>
  <Company>Queens University Belfast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Gaeilge, A-Leibhéal LÁ SCANNÁNAÍOCHTA NICILT 2015 </dc:title>
  <dc:creator>Micheal O Mainnin</dc:creator>
  <cp:lastModifiedBy>Micheal O Mainnin</cp:lastModifiedBy>
  <cp:revision>29</cp:revision>
  <cp:lastPrinted>2015-10-18T18:08:04Z</cp:lastPrinted>
  <dcterms:created xsi:type="dcterms:W3CDTF">2015-10-18T15:32:10Z</dcterms:created>
  <dcterms:modified xsi:type="dcterms:W3CDTF">2015-10-18T20:09:03Z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0x0101000522D0D3AAE0774BA2D00C4B62B7CD2C</vt:lpwstr>
  </property>
</Properties>
</file>